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0" r:id="rId4"/>
    <p:sldId id="261" r:id="rId5"/>
    <p:sldId id="262" r:id="rId6"/>
    <p:sldId id="263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1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FB90-2E99-8648-90B7-EBC179C87448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6F13-097C-F24D-992E-01DDB418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data tsunami</a:t>
            </a:r>
            <a:r>
              <a:rPr lang="en-US" baseline="0" dirty="0" smtClean="0"/>
              <a:t> is coming. Are you ready?</a:t>
            </a:r>
            <a:endParaRPr lang="en-US" dirty="0" smtClean="0"/>
          </a:p>
          <a:p>
            <a:r>
              <a:rPr lang="en-US" dirty="0" smtClean="0"/>
              <a:t>In reality, this is a multi-dimensional</a:t>
            </a:r>
            <a:r>
              <a:rPr lang="en-US" baseline="0" dirty="0" smtClean="0"/>
              <a:t> 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BD41-E932-8C45-B7F0-154C9C9B1FC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60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6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8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3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1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6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0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9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557C-65AA-D543-A98A-91543E729843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4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 wave cropp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194"/>
            <a:ext cx="9144000" cy="6231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8710" y="0"/>
            <a:ext cx="9786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/>
              <a:t>Lab </a:t>
            </a:r>
            <a:r>
              <a:rPr lang="en-US" sz="4200" dirty="0" smtClean="0"/>
              <a:t>9: Signal detection theory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3919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550"/>
            <a:ext cx="9144000" cy="1673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2068"/>
            <a:ext cx="9144000" cy="16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9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29" y="30427"/>
            <a:ext cx="7497277" cy="68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0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34" y="61750"/>
            <a:ext cx="7191266" cy="68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33" y="20517"/>
            <a:ext cx="7328970" cy="684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8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40" y="20731"/>
            <a:ext cx="6977058" cy="68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4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an applet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1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4946</TotalTime>
  <Words>31</Words>
  <Application>Microsoft Macintosh PowerPoint</Application>
  <PresentationFormat>On-screen Show (4:3)</PresentationFormat>
  <Paragraphs>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GUIs</vt:lpstr>
    </vt:vector>
  </TitlesOfParts>
  <Company>New 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Wallisch</dc:creator>
  <cp:lastModifiedBy>Pascal Wallisch</cp:lastModifiedBy>
  <cp:revision>163</cp:revision>
  <dcterms:created xsi:type="dcterms:W3CDTF">2016-09-15T00:34:53Z</dcterms:created>
  <dcterms:modified xsi:type="dcterms:W3CDTF">2016-12-16T21:14:11Z</dcterms:modified>
</cp:coreProperties>
</file>