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FB90-2E99-8648-90B7-EBC179C87448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6F13-097C-F24D-992E-01DDB418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data tsunami</a:t>
            </a:r>
            <a:r>
              <a:rPr lang="en-US" baseline="0" dirty="0" smtClean="0"/>
              <a:t> is coming. Are you ready?</a:t>
            </a:r>
            <a:endParaRPr lang="en-US" dirty="0" smtClean="0"/>
          </a:p>
          <a:p>
            <a:r>
              <a:rPr lang="en-US" dirty="0" smtClean="0"/>
              <a:t>In reality, this is a multi-dimensional</a:t>
            </a:r>
            <a:r>
              <a:rPr lang="en-US" baseline="0" dirty="0" smtClean="0"/>
              <a:t> 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BD41-E932-8C45-B7F0-154C9C9B1FC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6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F8A3E-43F7-324C-9CD6-AECF82FB87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6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6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1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8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3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1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6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0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9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557C-65AA-D543-A98A-91543E729843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4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 wave cropp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194"/>
            <a:ext cx="9144000" cy="6231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8710" y="0"/>
            <a:ext cx="9786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/>
              <a:t>Lab </a:t>
            </a:r>
            <a:r>
              <a:rPr lang="en-US" sz="4200" dirty="0" smtClean="0"/>
              <a:t>8: Resampling methods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23919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the bootstrap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Bradley </a:t>
            </a:r>
            <a:r>
              <a:rPr lang="en-US" dirty="0" err="1" smtClean="0"/>
              <a:t>Efron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0382" r="-20382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The computer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21219" b="-212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749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procedure is quite straightforward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obtain a sense of how stable a sample mean is (how it distributes). </a:t>
            </a:r>
          </a:p>
          <a:p>
            <a:r>
              <a:rPr lang="en-US" dirty="0" smtClean="0"/>
              <a:t>Simply *resample* (with replacement!) from the existing sample. </a:t>
            </a:r>
          </a:p>
          <a:p>
            <a:r>
              <a:rPr lang="en-US" dirty="0" smtClean="0"/>
              <a:t>Do this n times (10k </a:t>
            </a:r>
            <a:r>
              <a:rPr lang="en-US" dirty="0" smtClean="0">
                <a:sym typeface="Wingdings"/>
              </a:rPr>
              <a:t> 100k  1m)</a:t>
            </a:r>
          </a:p>
          <a:p>
            <a:r>
              <a:rPr lang="en-US" dirty="0" smtClean="0">
                <a:sym typeface="Wingdings"/>
              </a:rPr>
              <a:t>Calculate the standard deviation of these resampled means. </a:t>
            </a:r>
          </a:p>
          <a:p>
            <a:r>
              <a:rPr lang="en-US" dirty="0" smtClean="0">
                <a:sym typeface="Wingdings"/>
              </a:rPr>
              <a:t>Compare with the figure of interest.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8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there is only limited </a:t>
            </a:r>
            <a:r>
              <a:rPr lang="en-US" dirty="0" smtClean="0"/>
              <a:t>data (controversial)</a:t>
            </a:r>
            <a:endParaRPr lang="en-US" dirty="0" smtClean="0"/>
          </a:p>
          <a:p>
            <a:r>
              <a:rPr lang="en-US" dirty="0" smtClean="0"/>
              <a:t>When the underlying distribution is not normal and/or not </a:t>
            </a:r>
            <a:r>
              <a:rPr lang="en-US" dirty="0" smtClean="0"/>
              <a:t>known</a:t>
            </a:r>
          </a:p>
          <a:p>
            <a:r>
              <a:rPr lang="en-US" dirty="0" smtClean="0"/>
              <a:t>When estimating sample means of rare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1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seems like a miracle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56959" r="-56959"/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But it works!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6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</TotalTime>
  <Words>136</Words>
  <Application>Microsoft Macintosh PowerPoint</Application>
  <PresentationFormat>On-screen Show (4:3)</PresentationFormat>
  <Paragraphs>20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Enter the bootstrap</vt:lpstr>
      <vt:lpstr>The procedure is quite straightforward</vt:lpstr>
      <vt:lpstr>Use cases</vt:lpstr>
      <vt:lpstr>It seems like a miracle</vt:lpstr>
    </vt:vector>
  </TitlesOfParts>
  <Company>New 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Wallisch</dc:creator>
  <cp:lastModifiedBy>Pascal Wallisch</cp:lastModifiedBy>
  <cp:revision>150</cp:revision>
  <dcterms:created xsi:type="dcterms:W3CDTF">2016-09-15T00:34:53Z</dcterms:created>
  <dcterms:modified xsi:type="dcterms:W3CDTF">2016-12-02T07:34:13Z</dcterms:modified>
</cp:coreProperties>
</file>