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9" d="100"/>
          <a:sy n="149" d="100"/>
        </p:scale>
        <p:origin x="-20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6FB90-2E99-8648-90B7-EBC179C87448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16F13-097C-F24D-992E-01DDB4183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19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data tsunami</a:t>
            </a:r>
            <a:r>
              <a:rPr lang="en-US" baseline="0" dirty="0" smtClean="0"/>
              <a:t> is coming. Are you ready?</a:t>
            </a:r>
            <a:endParaRPr lang="en-US" dirty="0" smtClean="0"/>
          </a:p>
          <a:p>
            <a:r>
              <a:rPr lang="en-US" dirty="0" smtClean="0"/>
              <a:t>In reality, this is a multi-dimensional</a:t>
            </a:r>
            <a:r>
              <a:rPr lang="en-US" baseline="0" dirty="0" smtClean="0"/>
              <a:t> wave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9BD41-E932-8C45-B7F0-154C9C9B1FC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860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Posterior</a:t>
            </a:r>
            <a:r>
              <a:rPr lang="en-US" baseline="0" dirty="0" smtClean="0"/>
              <a:t> probability that a result is true, if it is significant </a:t>
            </a:r>
          </a:p>
          <a:p>
            <a:r>
              <a:rPr lang="en-US" baseline="0" dirty="0" smtClean="0"/>
              <a:t>R: Ratio of true to false effects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6F13-097C-F24D-992E-01DDB4183E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50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6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16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8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3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1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8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6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0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9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49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A557C-65AA-D543-A98A-91543E729843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4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at wave cropp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194"/>
            <a:ext cx="9144000" cy="62310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28710" y="0"/>
            <a:ext cx="97864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/>
              <a:t>Lab 7: Simulation and Power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4239196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size: Cohen’s d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271028"/>
              </p:ext>
            </p:extLst>
          </p:nvPr>
        </p:nvGraphicFramePr>
        <p:xfrm>
          <a:off x="2746455" y="2324048"/>
          <a:ext cx="3900641" cy="302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3" imgW="850900" imgH="660400" progId="Equation.3">
                  <p:embed/>
                </p:oleObj>
              </mc:Choice>
              <mc:Fallback>
                <p:oleObj name="Equation" r:id="rId3" imgW="850900" imgH="660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6455" y="2324048"/>
                        <a:ext cx="3900641" cy="302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7785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Funnel plots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77" y="1417638"/>
            <a:ext cx="6994092" cy="515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20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PPV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656001"/>
              </p:ext>
            </p:extLst>
          </p:nvPr>
        </p:nvGraphicFramePr>
        <p:xfrm>
          <a:off x="844549" y="5295900"/>
          <a:ext cx="77184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4" imgW="1816100" imgH="203200" progId="Equation.3">
                  <p:embed/>
                </p:oleObj>
              </mc:Choice>
              <mc:Fallback>
                <p:oleObj name="Equation" r:id="rId4" imgW="1816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4549" y="5295900"/>
                        <a:ext cx="7718425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382982"/>
              </p:ext>
            </p:extLst>
          </p:nvPr>
        </p:nvGraphicFramePr>
        <p:xfrm>
          <a:off x="76200" y="2195967"/>
          <a:ext cx="90170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250"/>
                <a:gridCol w="2254250"/>
                <a:gridCol w="2254250"/>
                <a:gridCol w="22542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RESEARCH/REALITY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TRUE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FALSE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TOTAL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SIG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1-β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α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1-β</a:t>
                      </a:r>
                      <a:r>
                        <a:rPr lang="en-US" sz="2400" b="1" baseline="0" dirty="0" smtClean="0"/>
                        <a:t> + </a:t>
                      </a:r>
                      <a:r>
                        <a:rPr lang="en-US" sz="2400" b="1" dirty="0" smtClean="0"/>
                        <a:t>α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NONSIG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β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1-α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β + 1-α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TOTAL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434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The probability of *not* making a type II error, i.e. the probability that a test will reject the null hypothesis if the alternative hypothesis is true (1-β). </a:t>
            </a:r>
          </a:p>
        </p:txBody>
      </p:sp>
    </p:spTree>
    <p:extLst>
      <p:ext uri="{BB962C8B-B14F-4D97-AF65-F5344CB8AC3E}">
        <p14:creationId xmlns:p14="http://schemas.microsoft.com/office/powerpoint/2010/main" val="1131635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349" y="0"/>
            <a:ext cx="760265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858" y="-324079"/>
            <a:ext cx="2481943" cy="1143000"/>
          </a:xfrm>
        </p:spPr>
        <p:txBody>
          <a:bodyPr/>
          <a:lstStyle/>
          <a:p>
            <a:r>
              <a:rPr lang="en-US" dirty="0" smtClean="0"/>
              <a:t>G*Power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318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powerscape</a:t>
            </a:r>
            <a:endParaRPr lang="en-US" dirty="0"/>
          </a:p>
        </p:txBody>
      </p:sp>
      <p:pic>
        <p:nvPicPr>
          <p:cNvPr id="7" name="Content Placeholder 6" descr="powerscap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9" r="-1329"/>
          <a:stretch>
            <a:fillRect/>
          </a:stretch>
        </p:blipFill>
        <p:spPr>
          <a:xfrm>
            <a:off x="-711858" y="1022355"/>
            <a:ext cx="10636001" cy="5849391"/>
          </a:xfrm>
        </p:spPr>
      </p:pic>
    </p:spTree>
    <p:extLst>
      <p:ext uri="{BB962C8B-B14F-4D97-AF65-F5344CB8AC3E}">
        <p14:creationId xmlns:p14="http://schemas.microsoft.com/office/powerpoint/2010/main" val="756577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2405</TotalTime>
  <Words>128</Words>
  <Application>Microsoft Macintosh PowerPoint</Application>
  <PresentationFormat>On-screen Show (4:3)</PresentationFormat>
  <Paragraphs>30</Paragraphs>
  <Slides>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Equation</vt:lpstr>
      <vt:lpstr>PowerPoint Presentation</vt:lpstr>
      <vt:lpstr>Effect size: Cohen’s d</vt:lpstr>
      <vt:lpstr>Funnel plots</vt:lpstr>
      <vt:lpstr>PPV</vt:lpstr>
      <vt:lpstr>Power</vt:lpstr>
      <vt:lpstr>G*Power</vt:lpstr>
      <vt:lpstr>The powerscape</vt:lpstr>
    </vt:vector>
  </TitlesOfParts>
  <Company>New York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Pascal Wallisch</dc:creator>
  <cp:lastModifiedBy>Pascal Wallisch</cp:lastModifiedBy>
  <cp:revision>148</cp:revision>
  <dcterms:created xsi:type="dcterms:W3CDTF">2016-09-15T00:34:53Z</dcterms:created>
  <dcterms:modified xsi:type="dcterms:W3CDTF">2016-11-18T05:29:32Z</dcterms:modified>
</cp:coreProperties>
</file>